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ExtraBold" panose="00000900000000000000" pitchFamily="2" charset="0"/>
      <p:bold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Montserrat ExtraBold" panose="00000900000000000000" pitchFamily="2" charset="0"/>
      <p:bold r:id="rId28"/>
      <p:boldItalic r:id="rId29"/>
    </p:embeddedFont>
    <p:embeddedFont>
      <p:font typeface="Public Sans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PegKmSvLl/NsTQMhUMu3gKkn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7368B2-68B5-494E-9D6D-D535E70914BC}">
  <a:tblStyle styleId="{A97368B2-68B5-494E-9D6D-D535E70914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6" name="Google Shape;1876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2" name="Google Shape;1882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" name="Google Shape;104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05" name="Google Shape;105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4" name="Google Shape;144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5" name="Google Shape;145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2" name="Google Shape;152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" name="Google Shape;153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0" name="Google Shape;160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1" name="Google Shape;161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8" name="Google Shape;168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" name="Google Shape;169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12" name="Google Shape;212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6" name="Google Shape;216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4" name="Google Shape;224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56" name="Google Shape;256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59" name="Google Shape;259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0" name="Google Shape;260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1" name="Google Shape;261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3" name="Google Shape;263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4" name="Google Shape;264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68" name="Google Shape;268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9" name="Google Shape;269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" name="Google Shape;270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71" name="Google Shape;271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72" name="Google Shape;272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3" name="Google Shape;273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" name="Google Shape;274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75" name="Google Shape;275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76" name="Google Shape;276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77" name="Google Shape;277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2" name="Google Shape;292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4" name="Google Shape;304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" name="Google Shape;311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15" name="Google Shape;315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16" name="Google Shape;316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7" name="Google Shape;317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8" name="Google Shape;318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9" name="Google Shape;319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20" name="Google Shape;320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21" name="Google Shape;321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22" name="Google Shape;322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23" name="Google Shape;323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25" name="Google Shape;325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7" name="Google Shape;327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5" name="Google Shape;335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" name="Google Shape;336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9" name="Google Shape;339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" name="Google Shape;340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" name="Google Shape;343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" name="Google Shape;344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0" name="Google Shape;350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1" name="Google Shape;351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2" name="Google Shape;352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0" name="Google Shape;360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7" name="Google Shape;367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8" name="Google Shape;368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9" name="Google Shape;369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" name="Google Shape;372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84" name="Google Shape;384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5" name="Google Shape;385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86" name="Google Shape;386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9" name="Google Shape;389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0" name="Google Shape;390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401" name="Google Shape;401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2" name="Google Shape;402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403" name="Google Shape;403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6" name="Google Shape;406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7" name="Google Shape;407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8" name="Google Shape;408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8" name="Google Shape;418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5" name="Google Shape;425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9" name="Google Shape;429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1" name="Google Shape;431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7" name="Google Shape;437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54" name="Google Shape;454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55" name="Google Shape;455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56" name="Google Shape;456;p257"/>
              <p:cNvCxnSpPr>
                <a:endCxn id="457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8" name="Google Shape;458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7" name="Google Shape;457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9" name="Google Shape;459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60" name="Google Shape;460;p257"/>
              <p:cNvCxnSpPr>
                <a:endCxn id="46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2" name="Google Shape;462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1" name="Google Shape;461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3" name="Google Shape;463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64" name="Google Shape;464;p257"/>
              <p:cNvCxnSpPr>
                <a:endCxn id="465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66" name="Google Shape;466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5" name="Google Shape;465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68" name="Google Shape;468;p257"/>
              <p:cNvCxnSpPr>
                <a:endCxn id="469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0" name="Google Shape;470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69" name="Google Shape;469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1" name="Google Shape;471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8" name="Google Shape;478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0" name="Google Shape;480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84" name="Google Shape;484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6" name="Google Shape;486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87" name="Google Shape;487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8" name="Google Shape;488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9" name="Google Shape;489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90" name="Google Shape;490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1" name="Google Shape;491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93" name="Google Shape;493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94" name="Google Shape;494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" name="Google Shape;495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6" name="Google Shape;496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7" name="Google Shape;497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8" name="Google Shape;498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9" name="Google Shape;499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08" name="Google Shape;508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09" name="Google Shape;509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0" name="Google Shape;510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1" name="Google Shape;511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2" name="Google Shape;512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3" name="Google Shape;513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4" name="Google Shape;514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17" name="Google Shape;517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0" name="Google Shape;520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21" name="Google Shape;521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22" name="Google Shape;522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23" name="Google Shape;523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25" name="Google Shape;525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26" name="Google Shape;526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7" name="Google Shape;527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34" name="Google Shape;534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7" name="Google Shape;557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59" name="Google Shape;559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64" name="Google Shape;564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5" name="Google Shape;565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66" name="Google Shape;566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9" name="Google Shape;569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4" name="Google Shape;574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5" name="Google Shape;575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0" name="Google Shape;580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1" name="Google Shape;581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2" name="Google Shape;582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3" name="Google Shape;583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5" name="Google Shape;585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600" name="Google Shape;600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4" name="Google Shape;604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5" name="Google Shape;605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0" name="Google Shape;610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1" name="Google Shape;611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2" name="Google Shape;612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1" name="Google Shape;621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2" name="Google Shape;622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3" name="Google Shape;623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4" name="Google Shape;624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5" name="Google Shape;625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27" name="Google Shape;627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8" name="Google Shape;628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9" name="Google Shape;629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0" name="Google Shape;630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1" name="Google Shape;631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36" name="Google Shape;636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7" name="Google Shape;637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8" name="Google Shape;638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9" name="Google Shape;639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0" name="Google Shape;640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41" name="Google Shape;641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2" name="Google Shape;642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3" name="Google Shape;643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4" name="Google Shape;644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1" name="Google Shape;651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53" name="Google Shape;65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4" name="Google Shape;65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5" name="Google Shape;65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6" name="Google Shape;65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7" name="Google Shape;65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8" name="Google Shape;658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59" name="Google Shape;65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0" name="Google Shape;66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1" name="Google Shape;66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2" name="Google Shape;66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3" name="Google Shape;66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4" name="Google Shape;664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65" name="Google Shape;66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6" name="Google Shape;66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7" name="Google Shape;66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8" name="Google Shape;66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0" name="Google Shape;670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71" name="Google Shape;67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2" name="Google Shape;67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3" name="Google Shape;67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74" name="Google Shape;67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5" name="Google Shape;67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76" name="Google Shape;676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77" name="Google Shape;67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78" name="Google Shape;67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79" name="Google Shape;67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80" name="Google Shape;68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81" name="Google Shape;68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82" name="Google Shape;682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Google Shape;691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92" name="Google Shape;692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3" name="Google Shape;69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4" name="Google Shape;69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5" name="Google Shape;69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6" name="Google Shape;69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7" name="Google Shape;69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8" name="Google Shape;698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9" name="Google Shape;69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0" name="Google Shape;70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1" name="Google Shape;70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2" name="Google Shape;70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3" name="Google Shape;70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4" name="Google Shape;704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5" name="Google Shape;70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6" name="Google Shape;70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7" name="Google Shape;70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8" name="Google Shape;70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9" name="Google Shape;70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0" name="Google Shape;710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1" name="Google Shape;71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2" name="Google Shape;71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3" name="Google Shape;71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14" name="Google Shape;71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5" name="Google Shape;71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16" name="Google Shape;716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17" name="Google Shape;71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18" name="Google Shape;71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19" name="Google Shape;71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20" name="Google Shape;72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1" name="Google Shape;72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22" name="Google Shape;722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3" name="Google Shape;723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Google Shape;728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2" name="Google Shape;732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2" name="Google Shape;742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3" name="Google Shape;743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272"/>
          <p:cNvCxnSpPr>
            <a:stCxn id="774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74" name="Google Shape;774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5" name="Google Shape;775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6" name="Google Shape;776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7" name="Google Shape;777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8" name="Google Shape;778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9" name="Google Shape;779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0" name="Google Shape;780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1" name="Google Shape;781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4" name="Google Shape;784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5" name="Google Shape;785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6" name="Google Shape;786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7" name="Google Shape;787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273"/>
          <p:cNvCxnSpPr>
            <a:stCxn id="79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93" name="Google Shape;793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4" name="Google Shape;794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5" name="Google Shape;795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6" name="Google Shape;796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7" name="Google Shape;797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8" name="Google Shape;798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99" name="Google Shape;799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00" name="Google Shape;800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3" name="Google Shape;803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4" name="Google Shape;804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5" name="Google Shape;805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1" name="Google Shape;811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2" name="Google Shape;812;p274"/>
            <p:cNvCxnSpPr>
              <a:stCxn id="813" idx="6"/>
              <a:endCxn id="814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5" name="Google Shape;815;p274"/>
            <p:cNvCxnSpPr>
              <a:stCxn id="813" idx="6"/>
              <a:endCxn id="816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7" name="Google Shape;817;p274"/>
            <p:cNvCxnSpPr>
              <a:stCxn id="813" idx="6"/>
              <a:endCxn id="818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9" name="Google Shape;819;p274"/>
            <p:cNvCxnSpPr>
              <a:stCxn id="813" idx="6"/>
              <a:endCxn id="8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4"/>
            <p:cNvCxnSpPr>
              <a:stCxn id="813" idx="6"/>
              <a:endCxn id="822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4"/>
            <p:cNvCxnSpPr>
              <a:stCxn id="813" idx="6"/>
              <a:endCxn id="82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4"/>
            <p:cNvCxnSpPr>
              <a:stCxn id="813" idx="6"/>
              <a:endCxn id="826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27" name="Google Shape;827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3" name="Google Shape;813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28" name="Google Shape;828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29" name="Google Shape;829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4" name="Google Shape;834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6" name="Google Shape;816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8" name="Google Shape;818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3" name="Google Shape;843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4" name="Google Shape;844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5" name="Google Shape;845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6" name="Google Shape;846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7" name="Google Shape;847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8" name="Google Shape;848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9" name="Google Shape;849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852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56" name="Google Shape;856;p275"/>
            <p:cNvCxnSpPr>
              <a:stCxn id="857" idx="6"/>
              <a:endCxn id="858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9" name="Google Shape;859;p275"/>
            <p:cNvCxnSpPr>
              <a:stCxn id="857" idx="6"/>
              <a:endCxn id="860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1" name="Google Shape;861;p275"/>
            <p:cNvCxnSpPr>
              <a:stCxn id="857" idx="6"/>
              <a:endCxn id="862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3" name="Google Shape;863;p275"/>
            <p:cNvCxnSpPr>
              <a:stCxn id="857" idx="6"/>
              <a:endCxn id="86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5" name="Google Shape;865;p275"/>
            <p:cNvCxnSpPr>
              <a:stCxn id="857" idx="6"/>
              <a:endCxn id="866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7" name="Google Shape;867;p275"/>
            <p:cNvCxnSpPr>
              <a:stCxn id="857" idx="6"/>
              <a:endCxn id="86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9" name="Google Shape;869;p275"/>
            <p:cNvCxnSpPr>
              <a:stCxn id="857" idx="6"/>
              <a:endCxn id="870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71" name="Google Shape;871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57" name="Google Shape;857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72" name="Google Shape;872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73" name="Google Shape;873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6" name="Google Shape;876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7" name="Google Shape;877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8" name="Google Shape;878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0" name="Google Shape;860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9" name="Google Shape;879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0" name="Google Shape;880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2" name="Google Shape;862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1" name="Google Shape;881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2" name="Google Shape;882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3" name="Google Shape;883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4" name="Google Shape;884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5" name="Google Shape;885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86" name="Google Shape;886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87" name="Google Shape;887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9" name="Google Shape;889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0" name="Google Shape;890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2" name="Google Shape;892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3" name="Google Shape;893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97" name="Google Shape;897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0" name="Google Shape;900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1" name="Google Shape;901;p276"/>
            <p:cNvCxnSpPr>
              <a:stCxn id="902" idx="6"/>
              <a:endCxn id="90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4" name="Google Shape;904;p276"/>
            <p:cNvCxnSpPr>
              <a:stCxn id="902" idx="6"/>
              <a:endCxn id="90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6" name="Google Shape;906;p276"/>
            <p:cNvCxnSpPr>
              <a:stCxn id="902" idx="6"/>
              <a:endCxn id="90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8" name="Google Shape;908;p276"/>
            <p:cNvCxnSpPr>
              <a:stCxn id="902" idx="6"/>
              <a:endCxn id="90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6"/>
            <p:cNvCxnSpPr>
              <a:stCxn id="902" idx="6"/>
              <a:endCxn id="91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6"/>
            <p:cNvCxnSpPr>
              <a:stCxn id="902" idx="6"/>
              <a:endCxn id="91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6"/>
            <p:cNvCxnSpPr>
              <a:endCxn id="91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2" name="Google Shape;902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16" name="Google Shape;916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17" name="Google Shape;917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3" name="Google Shape;903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8" name="Google Shape;918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9" name="Google Shape;919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05" name="Google Shape;905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0" name="Google Shape;920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1" name="Google Shape;921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3" name="Google Shape;913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2" name="Google Shape;922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3" name="Google Shape;923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1" name="Google Shape;911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5" name="Google Shape;925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07" name="Google Shape;907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7" name="Google Shape;927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15" name="Google Shape;915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29" name="Google Shape;929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09" name="Google Shape;909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31" name="Google Shape;931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3" name="Google Shape;933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5" name="Google Shape;935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7" name="Google Shape;937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1" name="Google Shape;941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4" name="Google Shape;944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45" name="Google Shape;945;p277"/>
            <p:cNvCxnSpPr>
              <a:stCxn id="946" idx="6"/>
              <a:endCxn id="947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8" name="Google Shape;948;p277"/>
            <p:cNvCxnSpPr>
              <a:stCxn id="946" idx="6"/>
              <a:endCxn id="949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0" name="Google Shape;950;p277"/>
            <p:cNvCxnSpPr>
              <a:stCxn id="946" idx="6"/>
              <a:endCxn id="95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2" name="Google Shape;952;p277"/>
            <p:cNvCxnSpPr>
              <a:stCxn id="946" idx="6"/>
              <a:endCxn id="953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7"/>
            <p:cNvCxnSpPr>
              <a:stCxn id="946" idx="6"/>
              <a:endCxn id="955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7"/>
            <p:cNvCxnSpPr>
              <a:stCxn id="946" idx="6"/>
              <a:endCxn id="95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7"/>
            <p:cNvCxnSpPr>
              <a:endCxn id="959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46" name="Google Shape;946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0" name="Google Shape;960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1" name="Google Shape;961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47" name="Google Shape;947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2" name="Google Shape;962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3" name="Google Shape;963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49" name="Google Shape;949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4" name="Google Shape;964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5" name="Google Shape;965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57" name="Google Shape;957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6" name="Google Shape;966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7" name="Google Shape;967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55" name="Google Shape;955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9" name="Google Shape;969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1" name="Google Shape;951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1" name="Google Shape;971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59" name="Google Shape;959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73" name="Google Shape;973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3" name="Google Shape;953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75" name="Google Shape;975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7" name="Google Shape;977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9" name="Google Shape;979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85" name="Google Shape;985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8" name="Google Shape;988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89" name="Google Shape;989;p278"/>
            <p:cNvCxnSpPr>
              <a:stCxn id="990" idx="6"/>
              <a:endCxn id="991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2" name="Google Shape;992;p278"/>
            <p:cNvCxnSpPr>
              <a:stCxn id="990" idx="6"/>
              <a:endCxn id="993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4" name="Google Shape;994;p278"/>
            <p:cNvCxnSpPr>
              <a:stCxn id="990" idx="6"/>
              <a:endCxn id="995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6" name="Google Shape;996;p278"/>
            <p:cNvCxnSpPr>
              <a:stCxn id="990" idx="6"/>
              <a:endCxn id="997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8" name="Google Shape;998;p278"/>
            <p:cNvCxnSpPr>
              <a:stCxn id="990" idx="6"/>
              <a:endCxn id="99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0" name="Google Shape;1000;p278"/>
            <p:cNvCxnSpPr>
              <a:stCxn id="990" idx="6"/>
              <a:endCxn id="1001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2" name="Google Shape;1002;p278"/>
            <p:cNvCxnSpPr>
              <a:endCxn id="100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0" name="Google Shape;990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004" name="Google Shape;1004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1005" name="Google Shape;1005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91" name="Google Shape;991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6" name="Google Shape;1006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7" name="Google Shape;1007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93" name="Google Shape;993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8" name="Google Shape;1008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9" name="Google Shape;1009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01" name="Google Shape;1001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0" name="Google Shape;1010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1" name="Google Shape;1011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99" name="Google Shape;999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2" name="Google Shape;1012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3" name="Google Shape;1013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95" name="Google Shape;995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4" name="Google Shape;1014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5" name="Google Shape;1015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03" name="Google Shape;1003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6" name="Google Shape;1016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17" name="Google Shape;1017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97" name="Google Shape;997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18" name="Google Shape;1018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19" name="Google Shape;1019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2" name="Google Shape;1032;p279"/>
            <p:cNvCxnSpPr>
              <a:stCxn id="1033" idx="6"/>
              <a:endCxn id="103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79"/>
            <p:cNvCxnSpPr>
              <a:stCxn id="1033" idx="6"/>
              <a:endCxn id="103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279"/>
            <p:cNvCxnSpPr>
              <a:stCxn id="1033" idx="6"/>
              <a:endCxn id="103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9" name="Google Shape;1039;p279"/>
            <p:cNvCxnSpPr>
              <a:stCxn id="1033" idx="6"/>
              <a:endCxn id="104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1" name="Google Shape;1041;p279"/>
            <p:cNvCxnSpPr>
              <a:stCxn id="1033" idx="6"/>
              <a:endCxn id="104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3" name="Google Shape;1043;p279"/>
            <p:cNvCxnSpPr>
              <a:stCxn id="1033" idx="6"/>
              <a:endCxn id="104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5" name="Google Shape;1045;p279"/>
            <p:cNvCxnSpPr>
              <a:endCxn id="10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3" name="Google Shape;1033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4" name="Google Shape;1044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2" name="Google Shape;1042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8" name="Google Shape;1038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6" name="Google Shape;1046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0" name="Google Shape;1040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7" name="Google Shape;1047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8" name="Google Shape;1058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9" name="Google Shape;1059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0" name="Google Shape;1060;p280"/>
            <p:cNvCxnSpPr>
              <a:stCxn id="1061" idx="6"/>
              <a:endCxn id="106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0"/>
            <p:cNvCxnSpPr>
              <a:stCxn id="1061" idx="6"/>
              <a:endCxn id="106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5" name="Google Shape;1065;p280"/>
            <p:cNvCxnSpPr>
              <a:stCxn id="1061" idx="6"/>
              <a:endCxn id="106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280"/>
            <p:cNvCxnSpPr>
              <a:stCxn id="1061" idx="6"/>
              <a:endCxn id="106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9" name="Google Shape;1069;p280"/>
            <p:cNvCxnSpPr>
              <a:stCxn id="1061" idx="6"/>
              <a:endCxn id="107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1" name="Google Shape;1071;p280"/>
            <p:cNvCxnSpPr>
              <a:stCxn id="1061" idx="6"/>
              <a:endCxn id="107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3" name="Google Shape;1073;p280"/>
            <p:cNvCxnSpPr>
              <a:endCxn id="10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1" name="Google Shape;1061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2" name="Google Shape;1072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0" name="Google Shape;1070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6" name="Google Shape;1066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4" name="Google Shape;1074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8" name="Google Shape;1068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5" name="Google Shape;1075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" name="Google Shape;66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9" name="Google Shape;69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0" name="Google Shape;70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7" name="Google Shape;1087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88" name="Google Shape;1088;p281"/>
            <p:cNvCxnSpPr>
              <a:stCxn id="1089" idx="6"/>
              <a:endCxn id="1090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1" name="Google Shape;1091;p281"/>
            <p:cNvCxnSpPr>
              <a:stCxn id="1089" idx="6"/>
              <a:endCxn id="109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3" name="Google Shape;1093;p281"/>
            <p:cNvCxnSpPr>
              <a:stCxn id="1089" idx="6"/>
              <a:endCxn id="1094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5" name="Google Shape;1095;p281"/>
            <p:cNvCxnSpPr>
              <a:stCxn id="1089" idx="6"/>
              <a:endCxn id="1096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7" name="Google Shape;1097;p281"/>
            <p:cNvCxnSpPr>
              <a:stCxn id="1089" idx="6"/>
              <a:endCxn id="1098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9" name="Google Shape;1099;p281"/>
            <p:cNvCxnSpPr>
              <a:stCxn id="1089" idx="6"/>
              <a:endCxn id="1100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01" name="Google Shape;1101;p281"/>
            <p:cNvCxnSpPr>
              <a:endCxn id="1102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89" name="Google Shape;1089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0" name="Google Shape;1090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2" name="Google Shape;1092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0" name="Google Shape;1100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8" name="Google Shape;1098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4" name="Google Shape;1094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102" name="Google Shape;1102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6" name="Google Shape;1096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103" name="Google Shape;1103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hi038/NM-CD2_14-Prithika/tree/main/task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/>
              <a:t>CALENDAR SCHEDULAR</a:t>
            </a:r>
            <a:endParaRPr sz="22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3D49BD1-6409-EFC7-75F3-473D37E12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336925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i="0" u="none" strike="noStrike" cap="none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indent="-323850">
              <a:lnSpc>
                <a:spcPct val="107916"/>
              </a:lnSpc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5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We have designed our app’s frontend using React.js for more real time interactive experience of the user of the app</a:t>
            </a:r>
          </a:p>
          <a:p>
            <a:pPr marL="133350" marR="0" lvl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endParaRPr sz="1500" b="0" i="0" u="none" strike="noStrike" cap="none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b="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1800" b="0" i="0" u="none" strike="noStrike" cap="none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b="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01198" y="3090002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E38048-6377-5F22-AEF9-079ED6AD3566}"/>
              </a:ext>
            </a:extLst>
          </p:cNvPr>
          <p:cNvSpPr txBox="1"/>
          <p:nvPr/>
        </p:nvSpPr>
        <p:spPr>
          <a:xfrm>
            <a:off x="748145" y="900545"/>
            <a:ext cx="7155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Design frontend using React.js for interactive experience u</a:t>
            </a:r>
            <a:r>
              <a:rPr lang="en-GB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sing react components </a:t>
            </a: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GB" sz="1400" dirty="0">
                <a:solidFill>
                  <a:schemeClr val="dk1"/>
                </a:solidFill>
                <a:latin typeface="EB Garamond Medium"/>
                <a:ea typeface="EB Garamond Medium"/>
                <a:cs typeface="Montserrat ExtraBold"/>
                <a:sym typeface="EB Garamond Medium"/>
              </a:rPr>
              <a:t>Backend connections are done using API calls.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7E8FE4-7D1D-0DF3-7CD4-78FD78BA85AF}"/>
              </a:ext>
            </a:extLst>
          </p:cNvPr>
          <p:cNvSpPr txBox="1"/>
          <p:nvPr/>
        </p:nvSpPr>
        <p:spPr>
          <a:xfrm>
            <a:off x="748145" y="3555313"/>
            <a:ext cx="7079673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With the help of React.js, we have successfully developed the frontend of our calendar scheduler app. Now it is more interactive and dynamic to give a better usage of the app.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1f5dca458e3_0_1833"/>
          <p:cNvSpPr txBox="1"/>
          <p:nvPr/>
        </p:nvSpPr>
        <p:spPr>
          <a:xfrm>
            <a:off x="927825" y="3448850"/>
            <a:ext cx="14934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props to pass variables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1f5dca458e3_0_1833"/>
          <p:cNvSpPr txBox="1"/>
          <p:nvPr/>
        </p:nvSpPr>
        <p:spPr>
          <a:xfrm>
            <a:off x="2059100" y="4309650"/>
            <a:ext cx="1353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B Garamond"/>
                <a:ea typeface="EB Garamond"/>
                <a:cs typeface="EB Garamond"/>
                <a:sym typeface="EB Garamond"/>
              </a:rPr>
              <a:t>Use ApI calls for data </a:t>
            </a:r>
            <a:endParaRPr sz="1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9" name="Google Shape;1879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https://github.com/prithi038/NM-CD2_14-Prithika/tree/main/task3</a:t>
            </a:r>
            <a:endParaRPr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268</Words>
  <Application>Microsoft Office PowerPoint</Application>
  <PresentationFormat>On-screen Show (16:9)</PresentationFormat>
  <Paragraphs>50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Public Sans</vt:lpstr>
      <vt:lpstr>Montserrat ExtraBold</vt:lpstr>
      <vt:lpstr>Times New Roman</vt:lpstr>
      <vt:lpstr>EB Garamond SemiBold</vt:lpstr>
      <vt:lpstr>EB Garamond ExtraBold</vt:lpstr>
      <vt:lpstr>EB Garamond Medium</vt:lpstr>
      <vt:lpstr>EB Garamond</vt:lpstr>
      <vt:lpstr>Arial</vt:lpstr>
      <vt:lpstr>Calibri</vt:lpstr>
      <vt:lpstr>Noto Sans Symbols</vt:lpstr>
      <vt:lpstr>Arial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5</cp:revision>
  <dcterms:created xsi:type="dcterms:W3CDTF">2020-08-13T11:21:46Z</dcterms:created>
  <dcterms:modified xsi:type="dcterms:W3CDTF">2023-11-02T18:07:13Z</dcterms:modified>
</cp:coreProperties>
</file>